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B7E5A-7DDA-4482-84F7-47A957C90146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2D205-866F-44F6-B33B-905195888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2D205-866F-44F6-B33B-9051958884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4A0-4379-4946-A42D-36DC52CD13C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AE4A0-4379-4946-A42D-36DC52CD13C7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F9FE-E7F8-49FA-9869-ADADA1B9C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இலக்கணம்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90600"/>
          </a:xfrm>
        </p:spPr>
        <p:txBody>
          <a:bodyPr/>
          <a:lstStyle/>
          <a:p>
            <a:r>
              <a:rPr lang="en-US" dirty="0" err="1" smtClean="0"/>
              <a:t>திணை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திணை</a:t>
            </a:r>
            <a:r>
              <a:rPr lang="en-US" dirty="0" smtClean="0"/>
              <a:t> -  2 </a:t>
            </a:r>
            <a:r>
              <a:rPr lang="en-US" dirty="0" err="1" smtClean="0"/>
              <a:t>வகை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50" name="AutoShape 2" descr="Image result for uyarthinai in tamil gramm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Image result for uyarthinai in tamil gramm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 descr="C:\Users\sns\Desktop\thina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438400"/>
            <a:ext cx="2466975" cy="1847850"/>
          </a:xfrm>
          <a:prstGeom prst="rect">
            <a:avLst/>
          </a:prstGeom>
          <a:noFill/>
        </p:spPr>
      </p:pic>
      <p:pic>
        <p:nvPicPr>
          <p:cNvPr id="2054" name="Picture 6" descr="C:\Users\sns\Desktop\thinai 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34012" y="2590800"/>
            <a:ext cx="2947988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sns\Desktop\thinai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7848600" cy="5410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371599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அஃறிணை</a:t>
            </a:r>
            <a:r>
              <a:rPr lang="en-US" sz="1800" dirty="0" smtClean="0"/>
              <a:t> </a:t>
            </a:r>
            <a:r>
              <a:rPr lang="en-US" sz="1800" dirty="0" err="1" smtClean="0"/>
              <a:t>எடுத்துக்காட்டுகள்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sns\Desktop\akrinai  examp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85999"/>
            <a:ext cx="6934200" cy="4191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943600" cy="914399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உயர்திணை</a:t>
            </a:r>
            <a:r>
              <a:rPr lang="en-US" sz="1800" dirty="0" smtClean="0"/>
              <a:t>  </a:t>
            </a:r>
            <a:r>
              <a:rPr lang="en-US" sz="1800" dirty="0" err="1" smtClean="0"/>
              <a:t>எடுத்துக்காட்டுகள்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6" name="Picture 8" descr="C:\Users\sns\Desktop\u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990600"/>
            <a:ext cx="1847850" cy="2476500"/>
          </a:xfrm>
          <a:prstGeom prst="rect">
            <a:avLst/>
          </a:prstGeom>
          <a:noFill/>
        </p:spPr>
      </p:pic>
      <p:pic>
        <p:nvPicPr>
          <p:cNvPr id="2057" name="Picture 9" descr="C:\Users\sns\Desktop\peop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810000"/>
            <a:ext cx="2619375" cy="1743075"/>
          </a:xfrm>
          <a:prstGeom prst="rect">
            <a:avLst/>
          </a:prstGeom>
          <a:noFill/>
        </p:spPr>
      </p:pic>
      <p:pic>
        <p:nvPicPr>
          <p:cNvPr id="2058" name="Picture 10" descr="C:\Users\sns\Desktop\u 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962400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</Words>
  <Application>Microsoft Office PowerPoint</Application>
  <PresentationFormat>On-screen Show (4:3)</PresentationFormat>
  <Paragraphs>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இலக்கணம்</vt:lpstr>
      <vt:lpstr>திணை -  2 வகை</vt:lpstr>
      <vt:lpstr>Slide 3</vt:lpstr>
      <vt:lpstr>அஃறிணை எடுத்துக்காட்டுகள்</vt:lpstr>
      <vt:lpstr>உயர்திணை  எடுத்துக்காட்டுகள்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இலக்கணம்</dc:title>
  <dc:creator>sns</dc:creator>
  <cp:lastModifiedBy>sns</cp:lastModifiedBy>
  <cp:revision>11</cp:revision>
  <dcterms:created xsi:type="dcterms:W3CDTF">2017-06-17T04:53:40Z</dcterms:created>
  <dcterms:modified xsi:type="dcterms:W3CDTF">2019-06-24T04:21:24Z</dcterms:modified>
</cp:coreProperties>
</file>